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7" r:id="rId5"/>
    <p:sldId id="265" r:id="rId6"/>
    <p:sldId id="268" r:id="rId7"/>
    <p:sldId id="266" r:id="rId8"/>
    <p:sldId id="269" r:id="rId9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E10C6F3-782E-4389-AC97-F53F712DF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09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9FD59AD-5C36-4395-B639-F93C65188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11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A3F2A9-BFC6-4D0C-8847-8C52DBE76294}" type="slidenum">
              <a:rPr lang="zh-TW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9530F9-5DF1-422A-BDA3-5C626D4534E4}" type="slidenum">
              <a:rPr lang="zh-TW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2AEF87-7EFA-4B3C-8092-475C2D3D2891}" type="slidenum">
              <a:rPr lang="zh-TW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4CD9840-F24F-4B4B-A043-339825DD32E8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618CDC-39F3-4343-A251-B2B514493E9E}" type="slidenum">
              <a:rPr lang="zh-TW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693D76-7D31-447C-9F95-90BBA4FB7923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E7C2ADD-19BC-488D-A429-2E8667B873B3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D5DD97-926E-4468-AA4B-7D7E7DA18D47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14584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39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主是磐石容我藏躲，</a:t>
            </a:r>
          </a:p>
          <a:p>
            <a:pPr algn="ctr" eaLnBrk="1" hangingPunct="1"/>
            <a:r>
              <a:rPr lang="en-US" altLang="zh-TW" sz="2800" dirty="0"/>
              <a:t>The Lord’s our rock, in Him we hide,</a:t>
            </a:r>
          </a:p>
          <a:p>
            <a:pPr algn="ctr" eaLnBrk="1" hangingPunct="1"/>
            <a:r>
              <a:rPr lang="zh-TW" altLang="en-US" dirty="0"/>
              <a:t>暴風雨中之避難所；</a:t>
            </a:r>
          </a:p>
          <a:p>
            <a:pPr algn="ctr" eaLnBrk="1" hangingPunct="1"/>
            <a:r>
              <a:rPr lang="en-US" altLang="zh-TW" sz="2800" dirty="0"/>
              <a:t>A shelter in the time of storm;</a:t>
            </a:r>
          </a:p>
          <a:p>
            <a:pPr algn="ctr" eaLnBrk="1" hangingPunct="1"/>
            <a:r>
              <a:rPr lang="zh-TW" altLang="en-US" dirty="0"/>
              <a:t>災禍來臨我得穩妥，</a:t>
            </a:r>
          </a:p>
          <a:p>
            <a:pPr algn="ctr" eaLnBrk="1" hangingPunct="1"/>
            <a:r>
              <a:rPr lang="en-US" altLang="zh-TW" sz="2800" dirty="0"/>
              <a:t>Secure whatever ill betide,</a:t>
            </a:r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8952"/>
            <a:ext cx="9144000" cy="71818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H350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暴風雨中之避難所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 SHELTER IN THE TIME OF STORM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land,</a:t>
            </a:r>
          </a:p>
          <a:p>
            <a:pPr algn="ctr" eaLnBrk="1" hangingPunct="1"/>
            <a:r>
              <a:rPr lang="zh-TW" altLang="en-US" dirty="0"/>
              <a:t>如沙漠地，有蔭涼所；</a:t>
            </a:r>
          </a:p>
          <a:p>
            <a:pPr algn="ctr" eaLnBrk="1" hangingPunct="1"/>
            <a:r>
              <a:rPr lang="en-US" altLang="zh-TW" sz="2800" dirty="0"/>
              <a:t>A weary land, a weary land;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日間遮蔭，夜間保護，</a:t>
            </a:r>
          </a:p>
          <a:p>
            <a:pPr algn="ctr" eaLnBrk="1" hangingPunct="1"/>
            <a:r>
              <a:rPr lang="en-US" altLang="zh-TW" sz="2800" dirty="0"/>
              <a:t>A shade by day, defense by night,</a:t>
            </a:r>
          </a:p>
          <a:p>
            <a:pPr algn="ctr" eaLnBrk="1" hangingPunct="1"/>
            <a:r>
              <a:rPr lang="zh-TW" altLang="en-US" dirty="0"/>
              <a:t>暴風雨中之避難所；</a:t>
            </a:r>
          </a:p>
          <a:p>
            <a:pPr algn="ctr" eaLnBrk="1" hangingPunct="1"/>
            <a:r>
              <a:rPr lang="en-US" altLang="zh-TW" sz="2800" dirty="0"/>
              <a:t>A shelter in the time of storm;</a:t>
            </a:r>
          </a:p>
          <a:p>
            <a:pPr algn="ctr" eaLnBrk="1" hangingPunct="1"/>
            <a:r>
              <a:rPr lang="zh-TW" altLang="en-US" dirty="0"/>
              <a:t>無事可驚，無敵可怖，</a:t>
            </a:r>
          </a:p>
          <a:p>
            <a:pPr algn="ctr" eaLnBrk="1" hangingPunct="1"/>
            <a:r>
              <a:rPr lang="en-US" altLang="zh-TW" sz="2800" dirty="0"/>
              <a:t>No fears alarm, no foes affright,</a:t>
            </a:r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land,</a:t>
            </a:r>
          </a:p>
          <a:p>
            <a:pPr algn="ctr" eaLnBrk="1" hangingPunct="1"/>
            <a:r>
              <a:rPr lang="zh-TW" altLang="en-US" dirty="0"/>
              <a:t>如沙漠地，有蔭涼所；</a:t>
            </a:r>
          </a:p>
          <a:p>
            <a:pPr algn="ctr" eaLnBrk="1" hangingPunct="1"/>
            <a:r>
              <a:rPr lang="en-US" altLang="zh-TW" sz="2800" dirty="0"/>
              <a:t>A weary land, a weary land;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狂風雨四面來襲，</a:t>
            </a:r>
          </a:p>
          <a:p>
            <a:pPr algn="ctr" eaLnBrk="1" hangingPunct="1"/>
            <a:r>
              <a:rPr lang="en-US" altLang="zh-TW" sz="2800" dirty="0"/>
              <a:t>The raging storms may round us beat,</a:t>
            </a:r>
          </a:p>
          <a:p>
            <a:pPr algn="ctr" eaLnBrk="1" hangingPunct="1"/>
            <a:r>
              <a:rPr lang="zh-TW" altLang="en-US" dirty="0"/>
              <a:t>暴風雨中之避難所；</a:t>
            </a:r>
          </a:p>
          <a:p>
            <a:pPr algn="ctr" eaLnBrk="1" hangingPunct="1"/>
            <a:r>
              <a:rPr lang="en-US" altLang="zh-TW" sz="2800" dirty="0"/>
              <a:t>A shelter in the time of storm;</a:t>
            </a:r>
          </a:p>
          <a:p>
            <a:pPr algn="ctr" eaLnBrk="1" hangingPunct="1"/>
            <a:r>
              <a:rPr lang="zh-TW" altLang="en-US" dirty="0"/>
              <a:t>我們絕不離開蔭蔽，</a:t>
            </a:r>
          </a:p>
          <a:p>
            <a:pPr algn="ctr" eaLnBrk="1" hangingPunct="1"/>
            <a:r>
              <a:rPr lang="en-US" altLang="zh-TW" sz="2800" dirty="0"/>
              <a:t>We’ll never leave our safe retreat,</a:t>
            </a:r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land,</a:t>
            </a:r>
          </a:p>
          <a:p>
            <a:pPr algn="ctr" eaLnBrk="1" hangingPunct="1"/>
            <a:r>
              <a:rPr lang="zh-TW" altLang="en-US" dirty="0"/>
              <a:t>如沙漠地，有蔭涼所；</a:t>
            </a:r>
          </a:p>
          <a:p>
            <a:pPr algn="ctr" eaLnBrk="1" hangingPunct="1"/>
            <a:r>
              <a:rPr lang="en-US" altLang="zh-TW" sz="2800" dirty="0"/>
              <a:t>A weary land, a weary land;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神聖磐石，親密隱處，</a:t>
            </a:r>
          </a:p>
          <a:p>
            <a:pPr algn="ctr" eaLnBrk="1" hangingPunct="1"/>
            <a:r>
              <a:rPr lang="en-US" altLang="zh-TW" sz="2800" dirty="0"/>
              <a:t>O Rock divine, O Refuge dear,</a:t>
            </a:r>
          </a:p>
          <a:p>
            <a:pPr algn="ctr" eaLnBrk="1" hangingPunct="1"/>
            <a:r>
              <a:rPr lang="zh-TW" altLang="en-US" dirty="0"/>
              <a:t>暴風雨中之避難所；</a:t>
            </a:r>
          </a:p>
          <a:p>
            <a:pPr algn="ctr" eaLnBrk="1" hangingPunct="1"/>
            <a:r>
              <a:rPr lang="en-US" altLang="zh-TW" sz="2800" dirty="0"/>
              <a:t>A shelter in the time of storm;</a:t>
            </a:r>
          </a:p>
          <a:p>
            <a:pPr algn="ctr" eaLnBrk="1" hangingPunct="1"/>
            <a:r>
              <a:rPr lang="zh-TW" altLang="en-US" dirty="0"/>
              <a:t>一旦有難，作我幫助，</a:t>
            </a:r>
          </a:p>
          <a:p>
            <a:pPr algn="ctr" eaLnBrk="1" hangingPunct="1"/>
            <a:r>
              <a:rPr lang="en-US" altLang="zh-TW" sz="2800" dirty="0"/>
              <a:t>Be Thou our helper ever near,</a:t>
            </a:r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H350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land,</a:t>
            </a:r>
          </a:p>
          <a:p>
            <a:pPr algn="ctr" eaLnBrk="1" hangingPunct="1"/>
            <a:r>
              <a:rPr lang="zh-TW" altLang="en-US" dirty="0"/>
              <a:t>如沙漠地，有蔭涼所；</a:t>
            </a:r>
          </a:p>
          <a:p>
            <a:pPr algn="ctr" eaLnBrk="1" hangingPunct="1"/>
            <a:r>
              <a:rPr lang="en-US" altLang="zh-TW" sz="2800" dirty="0"/>
              <a:t>A weary land, a weary land;</a:t>
            </a:r>
          </a:p>
          <a:p>
            <a:pPr algn="ctr" eaLnBrk="1" hangingPunct="1"/>
            <a:r>
              <a:rPr lang="zh-TW" altLang="en-US" dirty="0"/>
              <a:t>主耶穌是磐石，我之避難所，</a:t>
            </a:r>
          </a:p>
          <a:p>
            <a:pPr algn="ctr" eaLnBrk="1" hangingPunct="1"/>
            <a:r>
              <a:rPr lang="en-US" altLang="zh-TW" sz="2800" dirty="0"/>
              <a:t>Oh, Jesus is a Rock in a weary land!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暴風雨中之避難所。</a:t>
            </a:r>
          </a:p>
          <a:p>
            <a:pPr algn="ctr" eaLnBrk="1" hangingPunct="1"/>
            <a:r>
              <a:rPr lang="en-US" altLang="zh-TW" sz="2800" dirty="0"/>
              <a:t>A shelter in the time of storm.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664</TotalTime>
  <Words>570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H350  暴風雨中之避難所  A SHELTER IN THE TIME OF STORM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53</cp:revision>
  <dcterms:created xsi:type="dcterms:W3CDTF">2001-04-19T19:07:54Z</dcterms:created>
  <dcterms:modified xsi:type="dcterms:W3CDTF">2017-08-05T17:40:11Z</dcterms:modified>
</cp:coreProperties>
</file>